
<file path=[Content_Types].xml><?xml version="1.0" encoding="utf-8"?>
<Types xmlns="http://schemas.openxmlformats.org/package/2006/content-types">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0" r:id="rId1"/>
  </p:sldMasterIdLst>
  <p:sldIdLst>
    <p:sldId id="256" r:id="rId2"/>
    <p:sldId id="259" r:id="rId3"/>
    <p:sldId id="260" r:id="rId4"/>
    <p:sldId id="261" r:id="rId5"/>
    <p:sldId id="262"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5" d="100"/>
          <a:sy n="65" d="100"/>
        </p:scale>
        <p:origin x="-108" y="-19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Straight Connector 6"/>
          <p:cNvSpPr>
            <a:spLocks noChangeShapeType="1"/>
          </p:cNvSpPr>
          <p:nvPr/>
        </p:nvSpPr>
        <p:spPr bwMode="auto">
          <a:xfrm>
            <a:off x="514350" y="5349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9" name="Title 28"/>
          <p:cNvSpPr>
            <a:spLocks noGrp="1"/>
          </p:cNvSpPr>
          <p:nvPr>
            <p:ph type="ctrTitle"/>
          </p:nvPr>
        </p:nvSpPr>
        <p:spPr>
          <a:xfrm>
            <a:off x="381000" y="4853411"/>
            <a:ext cx="8458200" cy="1222375"/>
          </a:xfrm>
        </p:spPr>
        <p:txBody>
          <a:bodyPr anchor="t"/>
          <a:lstStyle/>
          <a:p>
            <a:r>
              <a:rPr kumimoji="0" lang="en-US" smtClean="0"/>
              <a:t>Click to edit Master title style</a:t>
            </a:r>
            <a:endParaRPr kumimoji="0" lang="en-US"/>
          </a:p>
        </p:txBody>
      </p:sp>
      <p:sp>
        <p:nvSpPr>
          <p:cNvPr id="9" name="Subtitle 8"/>
          <p:cNvSpPr>
            <a:spLocks noGrp="1"/>
          </p:cNvSpPr>
          <p:nvPr>
            <p:ph type="subTitle" idx="1"/>
          </p:nvPr>
        </p:nvSpPr>
        <p:spPr>
          <a:xfrm>
            <a:off x="381000" y="3886200"/>
            <a:ext cx="8458200" cy="914400"/>
          </a:xfrm>
        </p:spPr>
        <p:txBody>
          <a:bodyPr anchor="b"/>
          <a:lstStyle>
            <a:lvl1pPr marL="0" indent="0" algn="l">
              <a:buNone/>
              <a:defRPr sz="2400">
                <a:solidFill>
                  <a:schemeClr val="tx2">
                    <a:shade val="75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16" name="Date Placeholder 15"/>
          <p:cNvSpPr>
            <a:spLocks noGrp="1"/>
          </p:cNvSpPr>
          <p:nvPr>
            <p:ph type="dt" sz="half" idx="10"/>
          </p:nvPr>
        </p:nvSpPr>
        <p:spPr/>
        <p:txBody>
          <a:bodyPr/>
          <a:lstStyle/>
          <a:p>
            <a:fld id="{C82AFD8D-5120-4F47-8A47-6A81AA04F77F}" type="datetimeFigureOut">
              <a:rPr lang="en-US" smtClean="0"/>
              <a:t>4/14/2009</a:t>
            </a:fld>
            <a:endParaRPr lang="en-US"/>
          </a:p>
        </p:txBody>
      </p:sp>
      <p:sp>
        <p:nvSpPr>
          <p:cNvPr id="2" name="Footer Placeholder 1"/>
          <p:cNvSpPr>
            <a:spLocks noGrp="1"/>
          </p:cNvSpPr>
          <p:nvPr>
            <p:ph type="ftr" sz="quarter" idx="11"/>
          </p:nvPr>
        </p:nvSpPr>
        <p:spPr/>
        <p:txBody>
          <a:bodyPr/>
          <a:lstStyle/>
          <a:p>
            <a:endParaRPr lang="en-US"/>
          </a:p>
        </p:txBody>
      </p:sp>
      <p:sp>
        <p:nvSpPr>
          <p:cNvPr id="15" name="Slide Number Placeholder 14"/>
          <p:cNvSpPr>
            <a:spLocks noGrp="1"/>
          </p:cNvSpPr>
          <p:nvPr>
            <p:ph type="sldNum" sz="quarter" idx="12"/>
          </p:nvPr>
        </p:nvSpPr>
        <p:spPr>
          <a:xfrm>
            <a:off x="8229600" y="6473952"/>
            <a:ext cx="758952" cy="246888"/>
          </a:xfrm>
        </p:spPr>
        <p:txBody>
          <a:bodyPr/>
          <a:lstStyle/>
          <a:p>
            <a:fld id="{212A53B7-518C-4862-BB45-EC8031B6B22E}"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C82AFD8D-5120-4F47-8A47-6A81AA04F77F}" type="datetimeFigureOut">
              <a:rPr lang="en-US" smtClean="0"/>
              <a:t>4/14/2009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12A53B7-518C-4862-BB45-EC8031B6B22E}"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58000" y="549276"/>
            <a:ext cx="18288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549276"/>
            <a:ext cx="62484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C82AFD8D-5120-4F47-8A47-6A81AA04F77F}" type="datetimeFigureOut">
              <a:rPr lang="en-US" smtClean="0"/>
              <a:t>4/14/2009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12A53B7-518C-4862-BB45-EC8031B6B22E}"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2" name="Title 21"/>
          <p:cNvSpPr>
            <a:spLocks noGrp="1"/>
          </p:cNvSpPr>
          <p:nvPr>
            <p:ph type="title"/>
          </p:nvPr>
        </p:nvSpPr>
        <p:spPr/>
        <p:txBody>
          <a:bodyPr/>
          <a:lstStyle/>
          <a:p>
            <a:r>
              <a:rPr kumimoji="0" lang="en-US" smtClean="0"/>
              <a:t>Click to edit Master title style</a:t>
            </a:r>
            <a:endParaRPr kumimoji="0" lang="en-US"/>
          </a:p>
        </p:txBody>
      </p:sp>
      <p:sp>
        <p:nvSpPr>
          <p:cNvPr id="27" name="Content Placeholder 26"/>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5" name="Date Placeholder 24"/>
          <p:cNvSpPr>
            <a:spLocks noGrp="1"/>
          </p:cNvSpPr>
          <p:nvPr>
            <p:ph type="dt" sz="half" idx="10"/>
          </p:nvPr>
        </p:nvSpPr>
        <p:spPr/>
        <p:txBody>
          <a:bodyPr/>
          <a:lstStyle/>
          <a:p>
            <a:fld id="{C82AFD8D-5120-4F47-8A47-6A81AA04F77F}" type="datetimeFigureOut">
              <a:rPr lang="en-US" smtClean="0"/>
              <a:t>4/14/2009</a:t>
            </a:fld>
            <a:endParaRPr lang="en-US"/>
          </a:p>
        </p:txBody>
      </p:sp>
      <p:sp>
        <p:nvSpPr>
          <p:cNvPr id="19" name="Footer Placeholder 18"/>
          <p:cNvSpPr>
            <a:spLocks noGrp="1"/>
          </p:cNvSpPr>
          <p:nvPr>
            <p:ph type="ftr" sz="quarter" idx="11"/>
          </p:nvPr>
        </p:nvSpPr>
        <p:spPr>
          <a:xfrm>
            <a:off x="3581400" y="76200"/>
            <a:ext cx="2895600" cy="288925"/>
          </a:xfrm>
        </p:spPr>
        <p:txBody>
          <a:bodyPr/>
          <a:lstStyle/>
          <a:p>
            <a:endParaRPr lang="en-US"/>
          </a:p>
        </p:txBody>
      </p:sp>
      <p:sp>
        <p:nvSpPr>
          <p:cNvPr id="16" name="Slide Number Placeholder 15"/>
          <p:cNvSpPr>
            <a:spLocks noGrp="1"/>
          </p:cNvSpPr>
          <p:nvPr>
            <p:ph type="sldNum" sz="quarter" idx="12"/>
          </p:nvPr>
        </p:nvSpPr>
        <p:spPr>
          <a:xfrm>
            <a:off x="8229600" y="6473952"/>
            <a:ext cx="758952" cy="246888"/>
          </a:xfrm>
        </p:spPr>
        <p:txBody>
          <a:bodyPr/>
          <a:lstStyle/>
          <a:p>
            <a:fld id="{212A53B7-518C-4862-BB45-EC8031B6B22E}"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2"/>
      </p:bgRef>
    </p:bg>
    <p:spTree>
      <p:nvGrpSpPr>
        <p:cNvPr id="1" name=""/>
        <p:cNvGrpSpPr/>
        <p:nvPr/>
      </p:nvGrpSpPr>
      <p:grpSpPr>
        <a:xfrm>
          <a:off x="0" y="0"/>
          <a:ext cx="0" cy="0"/>
          <a:chOff x="0" y="0"/>
          <a:chExt cx="0" cy="0"/>
        </a:xfrm>
      </p:grpSpPr>
      <p:sp>
        <p:nvSpPr>
          <p:cNvPr id="7" name="Straight Connector 6"/>
          <p:cNvSpPr>
            <a:spLocks noChangeShapeType="1"/>
          </p:cNvSpPr>
          <p:nvPr/>
        </p:nvSpPr>
        <p:spPr bwMode="auto">
          <a:xfrm>
            <a:off x="514350" y="3444902"/>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Text Placeholder 5"/>
          <p:cNvSpPr>
            <a:spLocks noGrp="1"/>
          </p:cNvSpPr>
          <p:nvPr>
            <p:ph type="body" idx="1"/>
          </p:nvPr>
        </p:nvSpPr>
        <p:spPr>
          <a:xfrm>
            <a:off x="381000" y="1676400"/>
            <a:ext cx="8458200" cy="1219200"/>
          </a:xfrm>
        </p:spPr>
        <p:txBody>
          <a:bodyPr anchor="b"/>
          <a:lstStyle>
            <a:lvl1pPr marL="0" indent="0" algn="r">
              <a:buNone/>
              <a:defRPr sz="2000">
                <a:solidFill>
                  <a:schemeClr val="tx2">
                    <a:shade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19" name="Date Placeholder 18"/>
          <p:cNvSpPr>
            <a:spLocks noGrp="1"/>
          </p:cNvSpPr>
          <p:nvPr>
            <p:ph type="dt" sz="half" idx="10"/>
          </p:nvPr>
        </p:nvSpPr>
        <p:spPr/>
        <p:txBody>
          <a:bodyPr/>
          <a:lstStyle/>
          <a:p>
            <a:fld id="{C82AFD8D-5120-4F47-8A47-6A81AA04F77F}" type="datetimeFigureOut">
              <a:rPr lang="en-US" smtClean="0"/>
              <a:t>4/14/2009</a:t>
            </a:fld>
            <a:endParaRPr lang="en-US"/>
          </a:p>
        </p:txBody>
      </p:sp>
      <p:sp>
        <p:nvSpPr>
          <p:cNvPr id="11" name="Footer Placeholder 10"/>
          <p:cNvSpPr>
            <a:spLocks noGrp="1"/>
          </p:cNvSpPr>
          <p:nvPr>
            <p:ph type="ftr" sz="quarter" idx="11"/>
          </p:nvPr>
        </p:nvSpPr>
        <p:spPr/>
        <p:txBody>
          <a:bodyPr/>
          <a:lstStyle/>
          <a:p>
            <a:endParaRPr lang="en-US"/>
          </a:p>
        </p:txBody>
      </p:sp>
      <p:sp>
        <p:nvSpPr>
          <p:cNvPr id="16" name="Slide Number Placeholder 15"/>
          <p:cNvSpPr>
            <a:spLocks noGrp="1"/>
          </p:cNvSpPr>
          <p:nvPr>
            <p:ph type="sldNum" sz="quarter" idx="12"/>
          </p:nvPr>
        </p:nvSpPr>
        <p:spPr/>
        <p:txBody>
          <a:bodyPr/>
          <a:lstStyle/>
          <a:p>
            <a:fld id="{212A53B7-518C-4862-BB45-EC8031B6B22E}" type="slidenum">
              <a:rPr lang="en-US" smtClean="0"/>
              <a:t>‹#›</a:t>
            </a:fld>
            <a:endParaRPr lang="en-US"/>
          </a:p>
        </p:txBody>
      </p:sp>
      <p:sp>
        <p:nvSpPr>
          <p:cNvPr id="8" name="Title 7"/>
          <p:cNvSpPr>
            <a:spLocks noGrp="1"/>
          </p:cNvSpPr>
          <p:nvPr>
            <p:ph type="title"/>
          </p:nvPr>
        </p:nvSpPr>
        <p:spPr>
          <a:xfrm>
            <a:off x="180475" y="2947085"/>
            <a:ext cx="8686800" cy="1184825"/>
          </a:xfrm>
        </p:spPr>
        <p:txBody>
          <a:bodyPr rtlCol="0" anchor="t"/>
          <a:lstStyle>
            <a:lvl1pPr algn="r">
              <a:defRPr/>
            </a:lvl1pPr>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0" name="Title 19"/>
          <p:cNvSpPr>
            <a:spLocks noGrp="1"/>
          </p:cNvSpPr>
          <p:nvPr>
            <p:ph type="title"/>
          </p:nvPr>
        </p:nvSpPr>
        <p:spPr>
          <a:xfrm>
            <a:off x="301752" y="457200"/>
            <a:ext cx="8686800" cy="841248"/>
          </a:xfrm>
        </p:spPr>
        <p:txBody>
          <a:bodyPr/>
          <a:lstStyle/>
          <a:p>
            <a:r>
              <a:rPr kumimoji="0" lang="en-US" smtClean="0"/>
              <a:t>Click to edit Master title style</a:t>
            </a:r>
            <a:endParaRPr kumimoji="0" lang="en-US"/>
          </a:p>
        </p:txBody>
      </p:sp>
      <p:sp>
        <p:nvSpPr>
          <p:cNvPr id="14" name="Content Placeholder 13"/>
          <p:cNvSpPr>
            <a:spLocks noGrp="1"/>
          </p:cNvSpPr>
          <p:nvPr>
            <p:ph sz="half" idx="1"/>
          </p:nvPr>
        </p:nvSpPr>
        <p:spPr>
          <a:xfrm>
            <a:off x="304800" y="1600200"/>
            <a:ext cx="41910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half" idx="2"/>
          </p:nvPr>
        </p:nvSpPr>
        <p:spPr>
          <a:xfrm>
            <a:off x="4648200" y="1600200"/>
            <a:ext cx="4343400" cy="4724400"/>
          </a:xfrm>
        </p:spPr>
        <p:txBody>
          <a:bodyPr/>
          <a:lstStyle>
            <a:lvl1pPr>
              <a:defRPr sz="28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1" name="Date Placeholder 20"/>
          <p:cNvSpPr>
            <a:spLocks noGrp="1"/>
          </p:cNvSpPr>
          <p:nvPr>
            <p:ph type="dt" sz="half" idx="10"/>
          </p:nvPr>
        </p:nvSpPr>
        <p:spPr/>
        <p:txBody>
          <a:bodyPr/>
          <a:lstStyle/>
          <a:p>
            <a:fld id="{C82AFD8D-5120-4F47-8A47-6A81AA04F77F}" type="datetimeFigureOut">
              <a:rPr lang="en-US" smtClean="0"/>
              <a:t>4/14/2009</a:t>
            </a:fld>
            <a:endParaRPr lang="en-US"/>
          </a:p>
        </p:txBody>
      </p:sp>
      <p:sp>
        <p:nvSpPr>
          <p:cNvPr id="10" name="Footer Placeholder 9"/>
          <p:cNvSpPr>
            <a:spLocks noGrp="1"/>
          </p:cNvSpPr>
          <p:nvPr>
            <p:ph type="ftr" sz="quarter" idx="11"/>
          </p:nvPr>
        </p:nvSpPr>
        <p:spPr/>
        <p:txBody>
          <a:bodyPr/>
          <a:lstStyle/>
          <a:p>
            <a:endParaRPr lang="en-US"/>
          </a:p>
        </p:txBody>
      </p:sp>
      <p:sp>
        <p:nvSpPr>
          <p:cNvPr id="31" name="Slide Number Placeholder 30"/>
          <p:cNvSpPr>
            <a:spLocks noGrp="1"/>
          </p:cNvSpPr>
          <p:nvPr>
            <p:ph type="sldNum" sz="quarter" idx="12"/>
          </p:nvPr>
        </p:nvSpPr>
        <p:spPr/>
        <p:txBody>
          <a:bodyPr/>
          <a:lstStyle/>
          <a:p>
            <a:fld id="{212A53B7-518C-4862-BB45-EC8031B6B22E}"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9" name="Title 28"/>
          <p:cNvSpPr>
            <a:spLocks noGrp="1"/>
          </p:cNvSpPr>
          <p:nvPr>
            <p:ph type="title"/>
          </p:nvPr>
        </p:nvSpPr>
        <p:spPr>
          <a:xfrm>
            <a:off x="304800" y="5410200"/>
            <a:ext cx="8610600" cy="882650"/>
          </a:xfrm>
        </p:spPr>
        <p:txBody>
          <a:bodyPr anchor="ctr"/>
          <a:lstStyle>
            <a:lvl1pPr>
              <a:defRPr/>
            </a:lvl1pPr>
          </a:lstStyle>
          <a:p>
            <a:r>
              <a:rPr kumimoji="0" lang="en-US" smtClean="0"/>
              <a:t>Click to edit Master title style</a:t>
            </a:r>
            <a:endParaRPr kumimoji="0" lang="en-US"/>
          </a:p>
        </p:txBody>
      </p:sp>
      <p:sp>
        <p:nvSpPr>
          <p:cNvPr id="13" name="Text Placeholder 12"/>
          <p:cNvSpPr>
            <a:spLocks noGrp="1"/>
          </p:cNvSpPr>
          <p:nvPr>
            <p:ph type="body" idx="1"/>
          </p:nvPr>
        </p:nvSpPr>
        <p:spPr>
          <a:xfrm>
            <a:off x="281444" y="666750"/>
            <a:ext cx="4290556"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25" name="Text Placeholder 24"/>
          <p:cNvSpPr>
            <a:spLocks noGrp="1"/>
          </p:cNvSpPr>
          <p:nvPr>
            <p:ph type="body" sz="half" idx="3"/>
          </p:nvPr>
        </p:nvSpPr>
        <p:spPr>
          <a:xfrm>
            <a:off x="4645025" y="666750"/>
            <a:ext cx="4292241" cy="639762"/>
          </a:xfrm>
        </p:spPr>
        <p:txBody>
          <a:bodyPr anchor="ctr"/>
          <a:lstStyle>
            <a:lvl1pPr marL="0" indent="0">
              <a:buNone/>
              <a:defRPr sz="1800" b="0" cap="all" baseline="0">
                <a:solidFill>
                  <a:schemeClr val="accent1">
                    <a:shade val="50000"/>
                  </a:schemeClr>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Content Placeholder 3"/>
          <p:cNvSpPr>
            <a:spLocks noGrp="1"/>
          </p:cNvSpPr>
          <p:nvPr>
            <p:ph sz="quarter" idx="2"/>
          </p:nvPr>
        </p:nvSpPr>
        <p:spPr>
          <a:xfrm>
            <a:off x="281444" y="1316037"/>
            <a:ext cx="429055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8" name="Content Placeholder 27"/>
          <p:cNvSpPr>
            <a:spLocks noGrp="1"/>
          </p:cNvSpPr>
          <p:nvPr>
            <p:ph sz="quarter" idx="4"/>
          </p:nvPr>
        </p:nvSpPr>
        <p:spPr>
          <a:xfrm>
            <a:off x="4648730" y="1316037"/>
            <a:ext cx="4288536"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0" name="Date Placeholder 9"/>
          <p:cNvSpPr>
            <a:spLocks noGrp="1"/>
          </p:cNvSpPr>
          <p:nvPr>
            <p:ph type="dt" sz="half" idx="10"/>
          </p:nvPr>
        </p:nvSpPr>
        <p:spPr/>
        <p:txBody>
          <a:bodyPr/>
          <a:lstStyle/>
          <a:p>
            <a:fld id="{C82AFD8D-5120-4F47-8A47-6A81AA04F77F}" type="datetimeFigureOut">
              <a:rPr lang="en-US" smtClean="0"/>
              <a:t>4/14/2009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229600" y="6477000"/>
            <a:ext cx="762000" cy="246888"/>
          </a:xfrm>
        </p:spPr>
        <p:txBody>
          <a:bodyPr/>
          <a:lstStyle/>
          <a:p>
            <a:fld id="{212A53B7-518C-4862-BB45-EC8031B6B22E}" type="slidenum">
              <a:rPr lang="en-US" smtClean="0"/>
              <a:t>‹#›</a:t>
            </a:fld>
            <a:endParaRPr lang="en-US"/>
          </a:p>
        </p:txBody>
      </p:sp>
      <p:sp>
        <p:nvSpPr>
          <p:cNvPr id="11" name="Straight Connector 10"/>
          <p:cNvSpPr>
            <a:spLocks noChangeShapeType="1"/>
          </p:cNvSpPr>
          <p:nvPr/>
        </p:nvSpPr>
        <p:spPr bwMode="auto">
          <a:xfrm>
            <a:off x="514350" y="6019800"/>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0" name="Title 29"/>
          <p:cNvSpPr>
            <a:spLocks noGrp="1"/>
          </p:cNvSpPr>
          <p:nvPr>
            <p:ph type="title"/>
          </p:nvPr>
        </p:nvSpPr>
        <p:spPr>
          <a:xfrm>
            <a:off x="301752" y="457200"/>
            <a:ext cx="8686800" cy="841248"/>
          </a:xfrm>
        </p:spPr>
        <p:txBody>
          <a:bodyPr/>
          <a:lstStyle/>
          <a:p>
            <a:r>
              <a:rPr kumimoji="0" lang="en-US" smtClean="0"/>
              <a:t>Click to edit Master title style</a:t>
            </a:r>
            <a:endParaRPr kumimoji="0" lang="en-US"/>
          </a:p>
        </p:txBody>
      </p:sp>
      <p:sp>
        <p:nvSpPr>
          <p:cNvPr id="12" name="Date Placeholder 11"/>
          <p:cNvSpPr>
            <a:spLocks noGrp="1"/>
          </p:cNvSpPr>
          <p:nvPr>
            <p:ph type="dt" sz="half" idx="10"/>
          </p:nvPr>
        </p:nvSpPr>
        <p:spPr/>
        <p:txBody>
          <a:bodyPr/>
          <a:lstStyle/>
          <a:p>
            <a:fld id="{C82AFD8D-5120-4F47-8A47-6A81AA04F77F}" type="datetimeFigureOut">
              <a:rPr lang="en-US" smtClean="0"/>
              <a:t>4/14/2009</a:t>
            </a:fld>
            <a:endParaRPr lang="en-US"/>
          </a:p>
        </p:txBody>
      </p:sp>
      <p:sp>
        <p:nvSpPr>
          <p:cNvPr id="21" name="Footer Placeholder 20"/>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12A53B7-518C-4862-BB45-EC8031B6B22E}"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p>
            <a:fld id="{C82AFD8D-5120-4F47-8A47-6A81AA04F77F}" type="datetimeFigureOut">
              <a:rPr lang="en-US" smtClean="0"/>
              <a:t>4/14/2009</a:t>
            </a:fld>
            <a:endParaRPr lang="en-US"/>
          </a:p>
        </p:txBody>
      </p:sp>
      <p:sp>
        <p:nvSpPr>
          <p:cNvPr id="24" name="Footer Placeholder 23"/>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12A53B7-518C-4862-BB45-EC8031B6B22E}"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Straight Connector 7"/>
          <p:cNvSpPr>
            <a:spLocks noChangeShapeType="1"/>
          </p:cNvSpPr>
          <p:nvPr/>
        </p:nvSpPr>
        <p:spPr bwMode="auto">
          <a:xfrm>
            <a:off x="514350" y="5849117"/>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Title 11"/>
          <p:cNvSpPr>
            <a:spLocks noGrp="1"/>
          </p:cNvSpPr>
          <p:nvPr>
            <p:ph type="title"/>
          </p:nvPr>
        </p:nvSpPr>
        <p:spPr>
          <a:xfrm>
            <a:off x="457200" y="5486400"/>
            <a:ext cx="8458200" cy="520700"/>
          </a:xfrm>
        </p:spPr>
        <p:txBody>
          <a:bodyPr anchor="ctr"/>
          <a:lstStyle>
            <a:lvl1pPr algn="l">
              <a:buNone/>
              <a:defRPr sz="2000" b="1"/>
            </a:lvl1pPr>
          </a:lstStyle>
          <a:p>
            <a:r>
              <a:rPr kumimoji="0" lang="en-US" smtClean="0"/>
              <a:t>Click to edit Master title style</a:t>
            </a:r>
            <a:endParaRPr kumimoji="0" lang="en-US"/>
          </a:p>
        </p:txBody>
      </p:sp>
      <p:sp>
        <p:nvSpPr>
          <p:cNvPr id="26" name="Text Placeholder 25"/>
          <p:cNvSpPr>
            <a:spLocks noGrp="1"/>
          </p:cNvSpPr>
          <p:nvPr>
            <p:ph type="body" idx="2"/>
          </p:nvPr>
        </p:nvSpPr>
        <p:spPr>
          <a:xfrm>
            <a:off x="457200" y="609600"/>
            <a:ext cx="3008313" cy="4800600"/>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14" name="Content Placeholder 13"/>
          <p:cNvSpPr>
            <a:spLocks noGrp="1"/>
          </p:cNvSpPr>
          <p:nvPr>
            <p:ph sz="half" idx="1"/>
          </p:nvPr>
        </p:nvSpPr>
        <p:spPr>
          <a:xfrm>
            <a:off x="3575050" y="609600"/>
            <a:ext cx="5340350" cy="4800600"/>
          </a:xfrm>
        </p:spPr>
        <p:txBody>
          <a:bodyPr/>
          <a:lstStyle>
            <a:lvl1pPr>
              <a:defRPr sz="3200"/>
            </a:lvl1pPr>
            <a:lvl2pPr>
              <a:defRPr sz="2800"/>
            </a:lvl2pPr>
            <a:lvl3pPr>
              <a:defRPr sz="24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5" name="Date Placeholder 24"/>
          <p:cNvSpPr>
            <a:spLocks noGrp="1"/>
          </p:cNvSpPr>
          <p:nvPr>
            <p:ph type="dt" sz="half" idx="10"/>
          </p:nvPr>
        </p:nvSpPr>
        <p:spPr/>
        <p:txBody>
          <a:bodyPr/>
          <a:lstStyle/>
          <a:p>
            <a:fld id="{C82AFD8D-5120-4F47-8A47-6A81AA04F77F}" type="datetimeFigureOut">
              <a:rPr lang="en-US" smtClean="0"/>
              <a:t>4/14/2009</a:t>
            </a:fld>
            <a:endParaRPr lang="en-US"/>
          </a:p>
        </p:txBody>
      </p:sp>
      <p:sp>
        <p:nvSpPr>
          <p:cNvPr id="29" name="Footer Placeholder 28"/>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12A53B7-518C-4862-BB45-EC8031B6B22E}"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3" name="Picture Placeholder 12"/>
          <p:cNvSpPr>
            <a:spLocks noGrp="1"/>
          </p:cNvSpPr>
          <p:nvPr>
            <p:ph type="pic" idx="1"/>
          </p:nvPr>
        </p:nvSpPr>
        <p:spPr>
          <a:xfrm>
            <a:off x="3505200" y="616634"/>
            <a:ext cx="5029200" cy="3657600"/>
          </a:xfrm>
          <a:solidFill>
            <a:schemeClr val="bg1"/>
          </a:solidFill>
          <a:ln w="6350">
            <a:solidFill>
              <a:schemeClr val="accent1"/>
            </a:solidFill>
          </a:ln>
          <a:effectLst>
            <a:reflection blurRad="1000" stA="49000" endA="500" endPos="10000" dist="900" dir="5400000" sy="-90000" algn="bl" rotWithShape="0"/>
          </a:effectLst>
        </p:spPr>
        <p:txBody>
          <a:bodyPr/>
          <a:lstStyle>
            <a:lvl1pPr marL="0" indent="0">
              <a:buNone/>
              <a:defRPr sz="3200"/>
            </a:lvl1pPr>
          </a:lstStyle>
          <a:p>
            <a:r>
              <a:rPr kumimoji="0" lang="en-US" smtClean="0"/>
              <a:t>Click icon to add picture</a:t>
            </a:r>
            <a:endParaRPr kumimoji="0" lang="en-US" dirty="0"/>
          </a:p>
        </p:txBody>
      </p:sp>
      <p:sp>
        <p:nvSpPr>
          <p:cNvPr id="7" name="Date Placeholder 6"/>
          <p:cNvSpPr>
            <a:spLocks noGrp="1"/>
          </p:cNvSpPr>
          <p:nvPr>
            <p:ph type="dt" sz="half" idx="10"/>
          </p:nvPr>
        </p:nvSpPr>
        <p:spPr/>
        <p:txBody>
          <a:bodyPr/>
          <a:lstStyle/>
          <a:p>
            <a:fld id="{C82AFD8D-5120-4F47-8A47-6A81AA04F77F}" type="datetimeFigureOut">
              <a:rPr lang="en-US" smtClean="0"/>
              <a:t>4/14/2009</a:t>
            </a:fld>
            <a:endParaRPr lang="en-US"/>
          </a:p>
        </p:txBody>
      </p:sp>
      <p:sp>
        <p:nvSpPr>
          <p:cNvPr id="5" name="Footer Placeholder 4"/>
          <p:cNvSpPr>
            <a:spLocks noGrp="1"/>
          </p:cNvSpPr>
          <p:nvPr>
            <p:ph type="ftr" sz="quarter" idx="11"/>
          </p:nvPr>
        </p:nvSpPr>
        <p:spPr/>
        <p:txBody>
          <a:bodyPr/>
          <a:lstStyle/>
          <a:p>
            <a:endParaRPr lang="en-US"/>
          </a:p>
        </p:txBody>
      </p:sp>
      <p:sp>
        <p:nvSpPr>
          <p:cNvPr id="31" name="Slide Number Placeholder 30"/>
          <p:cNvSpPr>
            <a:spLocks noGrp="1"/>
          </p:cNvSpPr>
          <p:nvPr>
            <p:ph type="sldNum" sz="quarter" idx="12"/>
          </p:nvPr>
        </p:nvSpPr>
        <p:spPr/>
        <p:txBody>
          <a:bodyPr/>
          <a:lstStyle/>
          <a:p>
            <a:fld id="{212A53B7-518C-4862-BB45-EC8031B6B22E}" type="slidenum">
              <a:rPr lang="en-US" smtClean="0"/>
              <a:t>‹#›</a:t>
            </a:fld>
            <a:endParaRPr lang="en-US"/>
          </a:p>
        </p:txBody>
      </p:sp>
      <p:sp>
        <p:nvSpPr>
          <p:cNvPr id="17" name="Title 16"/>
          <p:cNvSpPr>
            <a:spLocks noGrp="1"/>
          </p:cNvSpPr>
          <p:nvPr>
            <p:ph type="title"/>
          </p:nvPr>
        </p:nvSpPr>
        <p:spPr>
          <a:xfrm>
            <a:off x="381000" y="4993760"/>
            <a:ext cx="5867400" cy="522288"/>
          </a:xfrm>
        </p:spPr>
        <p:txBody>
          <a:bodyPr anchor="ctr"/>
          <a:lstStyle>
            <a:lvl1pPr algn="l">
              <a:buNone/>
              <a:defRPr sz="2000" b="1"/>
            </a:lvl1pPr>
          </a:lstStyle>
          <a:p>
            <a:r>
              <a:rPr kumimoji="0" lang="en-US" smtClean="0"/>
              <a:t>Click to edit Master title style</a:t>
            </a:r>
            <a:endParaRPr kumimoji="0" lang="en-US"/>
          </a:p>
        </p:txBody>
      </p:sp>
      <p:sp>
        <p:nvSpPr>
          <p:cNvPr id="26" name="Text Placeholder 25"/>
          <p:cNvSpPr>
            <a:spLocks noGrp="1"/>
          </p:cNvSpPr>
          <p:nvPr>
            <p:ph type="body" sz="half" idx="2"/>
          </p:nvPr>
        </p:nvSpPr>
        <p:spPr>
          <a:xfrm>
            <a:off x="381000" y="5533218"/>
            <a:ext cx="5867400" cy="768350"/>
          </a:xfrm>
        </p:spPr>
        <p:txBody>
          <a:bodyPr lIns="109728" tIns="0"/>
          <a:lstStyle>
            <a:lvl1pPr marL="0" indent="0">
              <a:buNone/>
              <a:defRPr sz="14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Straight Connector 6"/>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8" name="Text Placeholder 7"/>
          <p:cNvSpPr>
            <a:spLocks noGrp="1"/>
          </p:cNvSpPr>
          <p:nvPr>
            <p:ph type="body" idx="1"/>
          </p:nvPr>
        </p:nvSpPr>
        <p:spPr>
          <a:xfrm>
            <a:off x="304800" y="1554162"/>
            <a:ext cx="86868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1" name="Date Placeholder 10"/>
          <p:cNvSpPr>
            <a:spLocks noGrp="1"/>
          </p:cNvSpPr>
          <p:nvPr>
            <p:ph type="dt" sz="half" idx="2"/>
          </p:nvPr>
        </p:nvSpPr>
        <p:spPr>
          <a:xfrm>
            <a:off x="6477000" y="76200"/>
            <a:ext cx="2514600" cy="288925"/>
          </a:xfrm>
          <a:prstGeom prst="rect">
            <a:avLst/>
          </a:prstGeom>
        </p:spPr>
        <p:txBody>
          <a:bodyPr vert="horz"/>
          <a:lstStyle>
            <a:lvl1pPr algn="l" eaLnBrk="1" latinLnBrk="0" hangingPunct="1">
              <a:defRPr kumimoji="0" sz="1200">
                <a:solidFill>
                  <a:schemeClr val="accent1">
                    <a:shade val="75000"/>
                  </a:schemeClr>
                </a:solidFill>
              </a:defRPr>
            </a:lvl1pPr>
          </a:lstStyle>
          <a:p>
            <a:fld id="{C82AFD8D-5120-4F47-8A47-6A81AA04F77F}" type="datetimeFigureOut">
              <a:rPr lang="en-US" smtClean="0"/>
              <a:t>4/14/2009</a:t>
            </a:fld>
            <a:endParaRPr lang="en-US"/>
          </a:p>
        </p:txBody>
      </p:sp>
      <p:sp>
        <p:nvSpPr>
          <p:cNvPr id="28" name="Footer Placeholder 27"/>
          <p:cNvSpPr>
            <a:spLocks noGrp="1"/>
          </p:cNvSpPr>
          <p:nvPr>
            <p:ph type="ftr" sz="quarter" idx="3"/>
          </p:nvPr>
        </p:nvSpPr>
        <p:spPr>
          <a:xfrm>
            <a:off x="3124200" y="76200"/>
            <a:ext cx="3352800" cy="288925"/>
          </a:xfrm>
          <a:prstGeom prst="rect">
            <a:avLst/>
          </a:prstGeom>
        </p:spPr>
        <p:txBody>
          <a:bodyPr vert="horz"/>
          <a:lstStyle>
            <a:lvl1pPr algn="r" eaLnBrk="1" latinLnBrk="0" hangingPunct="1">
              <a:defRPr kumimoji="0" sz="1200">
                <a:solidFill>
                  <a:schemeClr val="accent1">
                    <a:shade val="75000"/>
                  </a:schemeClr>
                </a:solidFill>
              </a:defRPr>
            </a:lvl1pPr>
          </a:lstStyle>
          <a:p>
            <a:endParaRPr lang="en-US"/>
          </a:p>
        </p:txBody>
      </p:sp>
      <p:sp>
        <p:nvSpPr>
          <p:cNvPr id="5" name="Slide Number Placeholder 4"/>
          <p:cNvSpPr>
            <a:spLocks noGrp="1"/>
          </p:cNvSpPr>
          <p:nvPr>
            <p:ph type="sldNum" sz="quarter" idx="4"/>
          </p:nvPr>
        </p:nvSpPr>
        <p:spPr>
          <a:xfrm>
            <a:off x="8229600" y="6477000"/>
            <a:ext cx="762000" cy="244475"/>
          </a:xfrm>
          <a:prstGeom prst="rect">
            <a:avLst/>
          </a:prstGeom>
        </p:spPr>
        <p:txBody>
          <a:bodyPr vert="horz"/>
          <a:lstStyle>
            <a:lvl1pPr algn="r" eaLnBrk="1" latinLnBrk="0" hangingPunct="1">
              <a:defRPr kumimoji="0" sz="1200">
                <a:solidFill>
                  <a:schemeClr val="accent1">
                    <a:shade val="75000"/>
                  </a:schemeClr>
                </a:solidFill>
              </a:defRPr>
            </a:lvl1pPr>
          </a:lstStyle>
          <a:p>
            <a:fld id="{212A53B7-518C-4862-BB45-EC8031B6B22E}" type="slidenum">
              <a:rPr lang="en-US" smtClean="0"/>
              <a:t>‹#›</a:t>
            </a:fld>
            <a:endParaRPr lang="en-US"/>
          </a:p>
        </p:txBody>
      </p:sp>
      <p:sp>
        <p:nvSpPr>
          <p:cNvPr id="10" name="Title Placeholder 9"/>
          <p:cNvSpPr>
            <a:spLocks noGrp="1"/>
          </p:cNvSpPr>
          <p:nvPr>
            <p:ph type="title"/>
          </p:nvPr>
        </p:nvSpPr>
        <p:spPr>
          <a:xfrm>
            <a:off x="304800" y="457200"/>
            <a:ext cx="8686800" cy="838200"/>
          </a:xfrm>
          <a:prstGeom prst="rect">
            <a:avLst/>
          </a:prstGeom>
        </p:spPr>
        <p:txBody>
          <a:bodyPr vert="horz" anchor="ctr">
            <a:normAutofit/>
          </a:bodyPr>
          <a:lstStyle/>
          <a:p>
            <a:r>
              <a:rPr kumimoji="0" lang="en-US" smtClean="0"/>
              <a:t>Click to edit Master title style</a:t>
            </a:r>
            <a:endParaRPr kumimoji="0" lang="en-US"/>
          </a:p>
        </p:txBody>
      </p:sp>
      <p:sp>
        <p:nvSpPr>
          <p:cNvPr id="9" name="Straight Connector 8"/>
          <p:cNvSpPr>
            <a:spLocks noChangeShapeType="1"/>
          </p:cNvSpPr>
          <p:nvPr/>
        </p:nvSpPr>
        <p:spPr bwMode="auto">
          <a:xfrm>
            <a:off x="514350" y="1050898"/>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Straight Connector 11"/>
          <p:cNvSpPr>
            <a:spLocks noChangeShapeType="1"/>
          </p:cNvSpPr>
          <p:nvPr/>
        </p:nvSpPr>
        <p:spPr bwMode="auto">
          <a:xfrm>
            <a:off x="514350" y="1057986"/>
            <a:ext cx="8629650" cy="2381"/>
          </a:xfrm>
          <a:prstGeom prst="line">
            <a:avLst/>
          </a:prstGeom>
          <a:noFill/>
          <a:ln w="9525" cap="flat" cmpd="sng" algn="ctr">
            <a:gradFill flip="none" rotWithShape="1">
              <a:gsLst>
                <a:gs pos="0">
                  <a:schemeClr val="accent1">
                    <a:alpha val="0"/>
                  </a:schemeClr>
                </a:gs>
                <a:gs pos="17000">
                  <a:schemeClr val="accent1"/>
                </a:gs>
                <a:gs pos="100000">
                  <a:schemeClr val="accent1"/>
                </a:gs>
              </a:gsLst>
              <a:lin ang="0" scaled="1"/>
              <a:tileRect/>
            </a:gradFill>
            <a:prstDash val="solid"/>
            <a:round/>
            <a:headEnd type="none" w="med" len="med"/>
            <a:tailEnd type="none" w="med" len="med"/>
          </a:ln>
          <a:effectLst/>
        </p:spPr>
        <p:txBody>
          <a:bodyPr vert="horz" wrap="square" lIns="91440" tIns="45720" rIns="91440" bIns="45720" anchor="t" compatLnSpc="1"/>
          <a:lstStyle/>
          <a:p>
            <a:endParaRPr kumimoji="0" lang="en-US"/>
          </a:p>
        </p:txBody>
      </p:sp>
    </p:spTree>
  </p:cSld>
  <p:clrMap bg1="lt1" tx1="dk1" bg2="lt2" tx2="dk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txStyles>
    <p:titleStyle>
      <a:lvl1pPr algn="l" rtl="0" eaLnBrk="1" latinLnBrk="0" hangingPunct="1">
        <a:spcBef>
          <a:spcPct val="0"/>
        </a:spcBef>
        <a:buNone/>
        <a:defRPr kumimoji="0" sz="3600" kern="1200" cap="all" baseline="0">
          <a:solidFill>
            <a:schemeClr val="tx2"/>
          </a:solidFill>
          <a:effectLst>
            <a:reflection blurRad="12700" stA="48000" endA="300" endPos="55000" dir="5400000" sy="-90000" algn="bl" rotWithShape="0"/>
          </a:effectLst>
          <a:latin typeface="+mj-lt"/>
          <a:ea typeface="+mj-ea"/>
          <a:cs typeface="+mj-cs"/>
        </a:defRPr>
      </a:lvl1pPr>
    </p:titleStyle>
    <p:bodyStyle>
      <a:lvl1pPr marL="342900" indent="-342900" algn="l" rtl="0" eaLnBrk="1" latinLnBrk="0" hangingPunct="1">
        <a:spcBef>
          <a:spcPct val="20000"/>
        </a:spcBef>
        <a:buClr>
          <a:schemeClr val="accent1"/>
        </a:buClr>
        <a:buSzPct val="70000"/>
        <a:buFont typeface="Wingdings 2"/>
        <a:buChar char=""/>
        <a:defRPr kumimoji="0" sz="3200" kern="1200">
          <a:solidFill>
            <a:schemeClr val="tx2"/>
          </a:solidFill>
          <a:latin typeface="+mn-lt"/>
          <a:ea typeface="+mn-ea"/>
          <a:cs typeface="+mn-cs"/>
        </a:defRPr>
      </a:lvl1pPr>
      <a:lvl2pPr marL="742950" indent="-285750" algn="l" rtl="0" eaLnBrk="1" latinLnBrk="0" hangingPunct="1">
        <a:spcBef>
          <a:spcPct val="20000"/>
        </a:spcBef>
        <a:buClr>
          <a:schemeClr val="accent1"/>
        </a:buClr>
        <a:buSzPct val="70000"/>
        <a:buFont typeface="Wingdings 2"/>
        <a:buChar char=""/>
        <a:defRPr kumimoji="0" sz="2800" kern="1200">
          <a:solidFill>
            <a:schemeClr val="tx2"/>
          </a:solidFill>
          <a:latin typeface="+mn-lt"/>
          <a:ea typeface="+mn-ea"/>
          <a:cs typeface="+mn-cs"/>
        </a:defRPr>
      </a:lvl2pPr>
      <a:lvl3pPr marL="1143000" indent="-228600" algn="l" rtl="0" eaLnBrk="1" latinLnBrk="0" hangingPunct="1">
        <a:spcBef>
          <a:spcPct val="20000"/>
        </a:spcBef>
        <a:buClr>
          <a:schemeClr val="accent1"/>
        </a:buClr>
        <a:buSzPct val="70000"/>
        <a:buFont typeface="Wingdings 2"/>
        <a:buChar char=""/>
        <a:defRPr kumimoji="0" sz="2400" kern="1200">
          <a:solidFill>
            <a:schemeClr val="tx2"/>
          </a:solidFill>
          <a:latin typeface="+mn-lt"/>
          <a:ea typeface="+mn-ea"/>
          <a:cs typeface="+mn-cs"/>
        </a:defRPr>
      </a:lvl3pPr>
      <a:lvl4pPr marL="1600200" indent="-228600" algn="l" rtl="0" eaLnBrk="1" latinLnBrk="0" hangingPunct="1">
        <a:spcBef>
          <a:spcPct val="20000"/>
        </a:spcBef>
        <a:buClr>
          <a:schemeClr val="accent1"/>
        </a:buClr>
        <a:buSzPct val="70000"/>
        <a:buFont typeface="Wingdings 2"/>
        <a:buChar char=""/>
        <a:defRPr kumimoji="0" sz="2000" kern="1200">
          <a:solidFill>
            <a:schemeClr val="tx2"/>
          </a:solidFill>
          <a:latin typeface="+mn-lt"/>
          <a:ea typeface="+mn-ea"/>
          <a:cs typeface="+mn-cs"/>
        </a:defRPr>
      </a:lvl4pPr>
      <a:lvl5pPr marL="20574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5pPr>
      <a:lvl6pPr marL="2514600" indent="-228600" algn="l" rtl="0" eaLnBrk="1" latinLnBrk="0" hangingPunct="1">
        <a:spcBef>
          <a:spcPct val="20000"/>
        </a:spcBef>
        <a:buClr>
          <a:schemeClr val="accent1"/>
        </a:buClr>
        <a:buSzPct val="60000"/>
        <a:buFont typeface="Wingdings 2"/>
        <a:buChar char=""/>
        <a:defRPr kumimoji="0" sz="1800" kern="1200">
          <a:solidFill>
            <a:schemeClr val="tx2"/>
          </a:solidFill>
          <a:latin typeface="+mn-lt"/>
          <a:ea typeface="+mn-ea"/>
          <a:cs typeface="+mn-cs"/>
        </a:defRPr>
      </a:lvl6pPr>
      <a:lvl7pPr marL="2971800" indent="-228600" algn="l" rtl="0" eaLnBrk="1" latinLnBrk="0" hangingPunct="1">
        <a:spcBef>
          <a:spcPct val="20000"/>
        </a:spcBef>
        <a:buClr>
          <a:schemeClr val="accent1"/>
        </a:buClr>
        <a:buSzPct val="60000"/>
        <a:buFont typeface="Wingdings 2"/>
        <a:buChar char=""/>
        <a:defRPr kumimoji="0" sz="1600" kern="1200">
          <a:solidFill>
            <a:schemeClr val="tx2"/>
          </a:solidFill>
          <a:latin typeface="+mn-lt"/>
          <a:ea typeface="+mn-ea"/>
          <a:cs typeface="+mn-cs"/>
        </a:defRPr>
      </a:lvl7pPr>
      <a:lvl8pPr marL="3429000" indent="-228600" algn="l" rtl="0" eaLnBrk="1" latinLnBrk="0" hangingPunct="1">
        <a:spcBef>
          <a:spcPct val="20000"/>
        </a:spcBef>
        <a:buClr>
          <a:schemeClr val="accent1"/>
        </a:buClr>
        <a:buSzPct val="60000"/>
        <a:buFont typeface="Wingdings 2"/>
        <a:buChar char=""/>
        <a:defRPr kumimoji="0" sz="1600" kern="1200" baseline="0">
          <a:solidFill>
            <a:schemeClr val="tx2"/>
          </a:solidFill>
          <a:latin typeface="+mn-lt"/>
          <a:ea typeface="+mn-ea"/>
          <a:cs typeface="+mn-cs"/>
        </a:defRPr>
      </a:lvl8pPr>
      <a:lvl9pPr marL="3886200" indent="-228600" algn="l" rtl="0" eaLnBrk="1" latinLnBrk="0" hangingPunct="1">
        <a:spcBef>
          <a:spcPct val="20000"/>
        </a:spcBef>
        <a:buClr>
          <a:schemeClr val="accent1"/>
        </a:buClr>
        <a:buSzPct val="60000"/>
        <a:buFont typeface="Wingdings 2"/>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Unit 5: Modernism (1901-1949)</a:t>
            </a:r>
            <a:endParaRPr lang="en-US" dirty="0"/>
          </a:p>
        </p:txBody>
      </p:sp>
      <p:sp>
        <p:nvSpPr>
          <p:cNvPr id="3" name="Subtitle 2"/>
          <p:cNvSpPr>
            <a:spLocks noGrp="1"/>
          </p:cNvSpPr>
          <p:nvPr>
            <p:ph type="subTitle" idx="1"/>
          </p:nvPr>
        </p:nvSpPr>
        <p:spPr/>
        <p:txBody>
          <a:bodyPr/>
          <a:lstStyle/>
          <a:p>
            <a:r>
              <a:rPr lang="en-US" dirty="0" smtClean="0"/>
              <a:t>Junior English</a:t>
            </a:r>
            <a:endParaRPr lang="en-US" dirty="0"/>
          </a:p>
        </p:txBody>
      </p:sp>
    </p:spTree>
  </p:cSld>
  <p:clrMapOvr>
    <a:masterClrMapping/>
  </p:clrMapOvr>
  <p:transition>
    <p:dissolve/>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Centers of Modernism</a:t>
            </a:r>
            <a:endParaRPr lang="en-US" dirty="0"/>
          </a:p>
        </p:txBody>
      </p:sp>
      <p:sp>
        <p:nvSpPr>
          <p:cNvPr id="3" name="Content Placeholder 2"/>
          <p:cNvSpPr>
            <a:spLocks noGrp="1"/>
          </p:cNvSpPr>
          <p:nvPr>
            <p:ph idx="1"/>
          </p:nvPr>
        </p:nvSpPr>
        <p:spPr/>
        <p:txBody>
          <a:bodyPr/>
          <a:lstStyle/>
          <a:p>
            <a:r>
              <a:rPr lang="en-US" dirty="0" smtClean="0"/>
              <a:t>Stylistic innovations</a:t>
            </a:r>
          </a:p>
          <a:p>
            <a:pPr lvl="1"/>
            <a:r>
              <a:rPr lang="en-US" dirty="0" smtClean="0"/>
              <a:t>disruption of traditional syntax and form.</a:t>
            </a:r>
          </a:p>
          <a:p>
            <a:r>
              <a:rPr lang="en-US" dirty="0" smtClean="0"/>
              <a:t>Artist's self-consciousness about questions of form and structure. </a:t>
            </a:r>
          </a:p>
          <a:p>
            <a:r>
              <a:rPr lang="en-US" dirty="0" smtClean="0"/>
              <a:t>Obsession with primitive material and attitudes. </a:t>
            </a:r>
          </a:p>
          <a:p>
            <a:r>
              <a:rPr lang="en-US" dirty="0" smtClean="0"/>
              <a:t>International perspective on cultural matters.</a:t>
            </a:r>
          </a:p>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linds(horizont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linds(horizont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linds(horizontal)">
                                      <p:cBhvr>
                                        <p:cTn id="2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Attitudes of Modernism</a:t>
            </a:r>
            <a:endParaRPr lang="en-US" dirty="0"/>
          </a:p>
        </p:txBody>
      </p:sp>
      <p:sp>
        <p:nvSpPr>
          <p:cNvPr id="3" name="Content Placeholder 2"/>
          <p:cNvSpPr>
            <a:spLocks noGrp="1"/>
          </p:cNvSpPr>
          <p:nvPr>
            <p:ph idx="1"/>
          </p:nvPr>
        </p:nvSpPr>
        <p:spPr/>
        <p:txBody>
          <a:bodyPr/>
          <a:lstStyle/>
          <a:p>
            <a:r>
              <a:rPr lang="en-US" dirty="0" smtClean="0"/>
              <a:t>The artist is generally less appreciated but more sensitive, even more heroic, than the average person.</a:t>
            </a:r>
          </a:p>
          <a:p>
            <a:r>
              <a:rPr lang="en-US" dirty="0" smtClean="0"/>
              <a:t>The artist challenges tradition and reinvigorates it. </a:t>
            </a:r>
          </a:p>
          <a:p>
            <a:r>
              <a:rPr lang="en-US" dirty="0" smtClean="0"/>
              <a:t>A breaking away from patterned responses and predictable forms.</a:t>
            </a:r>
          </a:p>
          <a:p>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0" presetClass="entr" presetSubtype="0" decel="10000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500" fill="hold"/>
                                        <p:tgtEl>
                                          <p:spTgt spid="3">
                                            <p:txEl>
                                              <p:pRg st="0" end="0"/>
                                            </p:txEl>
                                          </p:spTgt>
                                        </p:tgtEl>
                                        <p:attrNameLst>
                                          <p:attrName>ppt_w</p:attrName>
                                        </p:attrNameLst>
                                      </p:cBhvr>
                                      <p:tavLst>
                                        <p:tav tm="0">
                                          <p:val>
                                            <p:strVal val="#ppt_w+.3"/>
                                          </p:val>
                                        </p:tav>
                                        <p:tav tm="100000">
                                          <p:val>
                                            <p:strVal val="#ppt_w"/>
                                          </p:val>
                                        </p:tav>
                                      </p:tavLst>
                                    </p:anim>
                                    <p:anim calcmode="lin" valueType="num">
                                      <p:cBhvr>
                                        <p:cTn id="8" dur="500" fill="hold"/>
                                        <p:tgtEl>
                                          <p:spTgt spid="3">
                                            <p:txEl>
                                              <p:pRg st="0" end="0"/>
                                            </p:txEl>
                                          </p:spTgt>
                                        </p:tgtEl>
                                        <p:attrNameLst>
                                          <p:attrName>ppt_h</p:attrName>
                                        </p:attrNameLst>
                                      </p:cBhvr>
                                      <p:tavLst>
                                        <p:tav tm="0">
                                          <p:val>
                                            <p:strVal val="#ppt_h"/>
                                          </p:val>
                                        </p:tav>
                                        <p:tav tm="100000">
                                          <p:val>
                                            <p:strVal val="#ppt_h"/>
                                          </p:val>
                                        </p:tav>
                                      </p:tavLst>
                                    </p:anim>
                                    <p:animEffect transition="in" filter="fade">
                                      <p:cBhvr>
                                        <p:cTn id="9" dur="500"/>
                                        <p:tgtEl>
                                          <p:spTgt spid="3">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0" presetClass="entr" presetSubtype="0" decel="10000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 calcmode="lin" valueType="num">
                                      <p:cBhvr>
                                        <p:cTn id="14" dur="500" fill="hold"/>
                                        <p:tgtEl>
                                          <p:spTgt spid="3">
                                            <p:txEl>
                                              <p:pRg st="1" end="1"/>
                                            </p:txEl>
                                          </p:spTgt>
                                        </p:tgtEl>
                                        <p:attrNameLst>
                                          <p:attrName>ppt_w</p:attrName>
                                        </p:attrNameLst>
                                      </p:cBhvr>
                                      <p:tavLst>
                                        <p:tav tm="0">
                                          <p:val>
                                            <p:strVal val="#ppt_w+.3"/>
                                          </p:val>
                                        </p:tav>
                                        <p:tav tm="100000">
                                          <p:val>
                                            <p:strVal val="#ppt_w"/>
                                          </p:val>
                                        </p:tav>
                                      </p:tavLst>
                                    </p:anim>
                                    <p:anim calcmode="lin" valueType="num">
                                      <p:cBhvr>
                                        <p:cTn id="15" dur="500" fill="hold"/>
                                        <p:tgtEl>
                                          <p:spTgt spid="3">
                                            <p:txEl>
                                              <p:pRg st="1" end="1"/>
                                            </p:txEl>
                                          </p:spTgt>
                                        </p:tgtEl>
                                        <p:attrNameLst>
                                          <p:attrName>ppt_h</p:attrName>
                                        </p:attrNameLst>
                                      </p:cBhvr>
                                      <p:tavLst>
                                        <p:tav tm="0">
                                          <p:val>
                                            <p:strVal val="#ppt_h"/>
                                          </p:val>
                                        </p:tav>
                                        <p:tav tm="100000">
                                          <p:val>
                                            <p:strVal val="#ppt_h"/>
                                          </p:val>
                                        </p:tav>
                                      </p:tavLst>
                                    </p:anim>
                                    <p:animEffect transition="in" filter="fade">
                                      <p:cBhvr>
                                        <p:cTn id="16" dur="500"/>
                                        <p:tgtEl>
                                          <p:spTgt spid="3">
                                            <p:txEl>
                                              <p:pRg st="1" end="1"/>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0" presetClass="entr" presetSubtype="0" decel="100000" fill="hold" grpId="0"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 calcmode="lin" valueType="num">
                                      <p:cBhvr>
                                        <p:cTn id="21" dur="500" fill="hold"/>
                                        <p:tgtEl>
                                          <p:spTgt spid="3">
                                            <p:txEl>
                                              <p:pRg st="2" end="2"/>
                                            </p:txEl>
                                          </p:spTgt>
                                        </p:tgtEl>
                                        <p:attrNameLst>
                                          <p:attrName>ppt_w</p:attrName>
                                        </p:attrNameLst>
                                      </p:cBhvr>
                                      <p:tavLst>
                                        <p:tav tm="0">
                                          <p:val>
                                            <p:strVal val="#ppt_w+.3"/>
                                          </p:val>
                                        </p:tav>
                                        <p:tav tm="100000">
                                          <p:val>
                                            <p:strVal val="#ppt_w"/>
                                          </p:val>
                                        </p:tav>
                                      </p:tavLst>
                                    </p:anim>
                                    <p:anim calcmode="lin" valueType="num">
                                      <p:cBhvr>
                                        <p:cTn id="22" dur="500" fill="hold"/>
                                        <p:tgtEl>
                                          <p:spTgt spid="3">
                                            <p:txEl>
                                              <p:pRg st="2" end="2"/>
                                            </p:txEl>
                                          </p:spTgt>
                                        </p:tgtEl>
                                        <p:attrNameLst>
                                          <p:attrName>ppt_h</p:attrName>
                                        </p:attrNameLst>
                                      </p:cBhvr>
                                      <p:tavLst>
                                        <p:tav tm="0">
                                          <p:val>
                                            <p:strVal val="#ppt_h"/>
                                          </p:val>
                                        </p:tav>
                                        <p:tav tm="100000">
                                          <p:val>
                                            <p:strVal val="#ppt_h"/>
                                          </p:val>
                                        </p:tav>
                                      </p:tavLst>
                                    </p:anim>
                                    <p:animEffect transition="in" filter="fade">
                                      <p:cBhvr>
                                        <p:cTn id="23"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Topics of Modernism</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Collectivism versus the authority of the individual</a:t>
            </a:r>
          </a:p>
          <a:p>
            <a:pPr lvl="1"/>
            <a:r>
              <a:rPr lang="en-US" dirty="0" smtClean="0"/>
              <a:t>George </a:t>
            </a:r>
            <a:r>
              <a:rPr lang="en-US" dirty="0" err="1" smtClean="0"/>
              <a:t>Simmel</a:t>
            </a:r>
            <a:r>
              <a:rPr lang="en-US" dirty="0" smtClean="0"/>
              <a:t> said, "The deepest problems of modern life derive from the claim of the individual to preserve the autonomy and individuality of his existence in the face of overwhelming social forces, of historical heritage, of external culture, and of the technique of life."</a:t>
            </a:r>
            <a:endParaRPr lang="en-US" dirty="0"/>
          </a:p>
          <a:p>
            <a:r>
              <a:rPr lang="en-US" dirty="0" smtClean="0"/>
              <a:t>City life versus Country  life – the industrialization of America</a:t>
            </a:r>
          </a:p>
          <a:p>
            <a:r>
              <a:rPr lang="en-US" dirty="0" smtClean="0"/>
              <a:t>The Jazz Age – the growth of a new culture in America</a:t>
            </a:r>
          </a:p>
          <a:p>
            <a:r>
              <a:rPr lang="en-US" dirty="0" smtClean="0"/>
              <a:t>The passage of 19th Amendment in 1920 giving women the right to vote  - The restructure of social norms</a:t>
            </a:r>
          </a:p>
          <a:p>
            <a:r>
              <a:rPr lang="en-US" dirty="0" smtClean="0"/>
              <a:t>Prohibition of the production, sale, and consumption of alcoholic beverages, 1920-33 – the creation/recreation of a society</a:t>
            </a:r>
          </a:p>
          <a:p>
            <a:r>
              <a:rPr lang="en-US" dirty="0" smtClean="0"/>
              <a:t>The stock market crash of 1929 and the Depression of the 1930s and their impact – the disillusionment of a nation with power</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8" presetClass="entr" presetSubtype="16"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diamond(in)">
                                      <p:cBhvr>
                                        <p:cTn id="7" dur="2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8" presetClass="entr" presetSubtype="16"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diamond(in)">
                                      <p:cBhvr>
                                        <p:cTn id="12" dur="2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8" presetClass="entr" presetSubtype="16"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diamond(in)">
                                      <p:cBhvr>
                                        <p:cTn id="17" dur="2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8" presetClass="entr" presetSubtype="16"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diamond(in)">
                                      <p:cBhvr>
                                        <p:cTn id="22" dur="20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8" presetClass="entr" presetSubtype="16"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diamond(in)">
                                      <p:cBhvr>
                                        <p:cTn id="27" dur="20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8" presetClass="entr" presetSubtype="16"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diamond(in)">
                                      <p:cBhvr>
                                        <p:cTn id="32" dur="20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8" presetClass="entr" presetSubtype="16"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diamond(in)">
                                      <p:cBhvr>
                                        <p:cTn id="37" dur="20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Themes of Modernism</a:t>
            </a:r>
            <a:endParaRPr lang="en-US" dirty="0"/>
          </a:p>
        </p:txBody>
      </p:sp>
      <p:sp>
        <p:nvSpPr>
          <p:cNvPr id="3" name="Content Placeholder 2"/>
          <p:cNvSpPr>
            <a:spLocks noGrp="1"/>
          </p:cNvSpPr>
          <p:nvPr>
            <p:ph idx="1"/>
          </p:nvPr>
        </p:nvSpPr>
        <p:spPr/>
        <p:txBody>
          <a:bodyPr>
            <a:normAutofit fontScale="77500" lnSpcReduction="20000"/>
          </a:bodyPr>
          <a:lstStyle/>
          <a:p>
            <a:r>
              <a:rPr lang="en-US" dirty="0" smtClean="0"/>
              <a:t>Breakdown of social norms/Realistic embodiment of social meanings</a:t>
            </a:r>
          </a:p>
          <a:p>
            <a:r>
              <a:rPr lang="en-US" dirty="0" smtClean="0"/>
              <a:t>Separation of meanings and senses from the context</a:t>
            </a:r>
          </a:p>
          <a:p>
            <a:r>
              <a:rPr lang="en-US" dirty="0" smtClean="0"/>
              <a:t>Despairing individual behaviors in the face of an unmanageable future</a:t>
            </a:r>
          </a:p>
          <a:p>
            <a:r>
              <a:rPr lang="en-US" dirty="0" smtClean="0"/>
              <a:t>Sense of spiritual loneliness</a:t>
            </a:r>
          </a:p>
          <a:p>
            <a:r>
              <a:rPr lang="en-US" dirty="0" smtClean="0"/>
              <a:t>Sense of alienation, frustration, disillusionment</a:t>
            </a:r>
          </a:p>
          <a:p>
            <a:r>
              <a:rPr lang="en-US" dirty="0" smtClean="0"/>
              <a:t>Rejection of the outdated social system</a:t>
            </a:r>
          </a:p>
          <a:p>
            <a:r>
              <a:rPr lang="en-US" dirty="0" smtClean="0"/>
              <a:t>Objection of the traditional thoughts and traditional moralities</a:t>
            </a:r>
          </a:p>
          <a:p>
            <a:r>
              <a:rPr lang="en-US" dirty="0" smtClean="0"/>
              <a:t>Objection of religious thoughts</a:t>
            </a:r>
          </a:p>
          <a:p>
            <a:r>
              <a:rPr lang="en-US" dirty="0" smtClean="0"/>
              <a:t>Two World Wars‘ and the effects on Humanity</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3">
                                            <p:txEl>
                                              <p:pRg st="5" end="5"/>
                                            </p:txEl>
                                          </p:spTgt>
                                        </p:tgtEl>
                                        <p:attrNameLst>
                                          <p:attrName>style.visibility</p:attrName>
                                        </p:attrNameLst>
                                      </p:cBhvr>
                                      <p:to>
                                        <p:strVal val="visible"/>
                                      </p:to>
                                    </p:set>
                                    <p:anim calcmode="lin" valueType="num">
                                      <p:cBhvr additive="base">
                                        <p:cTn id="3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2" presetClass="entr" presetSubtype="4" fill="hold" grpId="0" nodeType="clickEffect">
                                  <p:stCondLst>
                                    <p:cond delay="0"/>
                                  </p:stCondLst>
                                  <p:childTnLst>
                                    <p:set>
                                      <p:cBhvr>
                                        <p:cTn id="42" dur="1" fill="hold">
                                          <p:stCondLst>
                                            <p:cond delay="0"/>
                                          </p:stCondLst>
                                        </p:cTn>
                                        <p:tgtEl>
                                          <p:spTgt spid="3">
                                            <p:txEl>
                                              <p:pRg st="6" end="6"/>
                                            </p:txEl>
                                          </p:spTgt>
                                        </p:tgtEl>
                                        <p:attrNameLst>
                                          <p:attrName>style.visibility</p:attrName>
                                        </p:attrNameLst>
                                      </p:cBhvr>
                                      <p:to>
                                        <p:strVal val="visible"/>
                                      </p:to>
                                    </p:set>
                                    <p:anim calcmode="lin" valueType="num">
                                      <p:cBhvr additive="base">
                                        <p:cTn id="43"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45" fill="hold">
                      <p:stCondLst>
                        <p:cond delay="indefinite"/>
                      </p:stCondLst>
                      <p:childTnLst>
                        <p:par>
                          <p:cTn id="46" fill="hold">
                            <p:stCondLst>
                              <p:cond delay="0"/>
                            </p:stCondLst>
                            <p:childTnLst>
                              <p:par>
                                <p:cTn id="47" presetID="2" presetClass="entr" presetSubtype="4" fill="hold" grpId="0" nodeType="clickEffect">
                                  <p:stCondLst>
                                    <p:cond delay="0"/>
                                  </p:stCondLst>
                                  <p:childTnLst>
                                    <p:set>
                                      <p:cBhvr>
                                        <p:cTn id="48" dur="1" fill="hold">
                                          <p:stCondLst>
                                            <p:cond delay="0"/>
                                          </p:stCondLst>
                                        </p:cTn>
                                        <p:tgtEl>
                                          <p:spTgt spid="3">
                                            <p:txEl>
                                              <p:pRg st="7" end="7"/>
                                            </p:txEl>
                                          </p:spTgt>
                                        </p:tgtEl>
                                        <p:attrNameLst>
                                          <p:attrName>style.visibility</p:attrName>
                                        </p:attrNameLst>
                                      </p:cBhvr>
                                      <p:to>
                                        <p:strVal val="visible"/>
                                      </p:to>
                                    </p:set>
                                    <p:anim calcmode="lin" valueType="num">
                                      <p:cBhvr additive="base">
                                        <p:cTn id="4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5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2" presetClass="entr" presetSubtype="4" fill="hold" grpId="0" nodeType="clickEffect">
                                  <p:stCondLst>
                                    <p:cond delay="0"/>
                                  </p:stCondLst>
                                  <p:childTnLst>
                                    <p:set>
                                      <p:cBhvr>
                                        <p:cTn id="54" dur="1" fill="hold">
                                          <p:stCondLst>
                                            <p:cond delay="0"/>
                                          </p:stCondLst>
                                        </p:cTn>
                                        <p:tgtEl>
                                          <p:spTgt spid="3">
                                            <p:txEl>
                                              <p:pRg st="8" end="8"/>
                                            </p:txEl>
                                          </p:spTgt>
                                        </p:tgtEl>
                                        <p:attrNameLst>
                                          <p:attrName>style.visibility</p:attrName>
                                        </p:attrNameLst>
                                      </p:cBhvr>
                                      <p:to>
                                        <p:strVal val="visible"/>
                                      </p:to>
                                    </p:set>
                                    <p:anim calcmode="lin" valueType="num">
                                      <p:cBhvr additive="base">
                                        <p:cTn id="55"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56"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Trek">
  <a:themeElements>
    <a:clrScheme name="Trek">
      <a:dk1>
        <a:sysClr val="windowText" lastClr="000000"/>
      </a:dk1>
      <a:lt1>
        <a:sysClr val="window" lastClr="FFFFFF"/>
      </a:lt1>
      <a:dk2>
        <a:srgbClr val="4E3B30"/>
      </a:dk2>
      <a:lt2>
        <a:srgbClr val="FBEEC9"/>
      </a:lt2>
      <a:accent1>
        <a:srgbClr val="F0A22E"/>
      </a:accent1>
      <a:accent2>
        <a:srgbClr val="A5644E"/>
      </a:accent2>
      <a:accent3>
        <a:srgbClr val="B58B80"/>
      </a:accent3>
      <a:accent4>
        <a:srgbClr val="C3986D"/>
      </a:accent4>
      <a:accent5>
        <a:srgbClr val="A19574"/>
      </a:accent5>
      <a:accent6>
        <a:srgbClr val="C17529"/>
      </a:accent6>
      <a:hlink>
        <a:srgbClr val="AD1F1F"/>
      </a:hlink>
      <a:folHlink>
        <a:srgbClr val="FFC42F"/>
      </a:folHlink>
    </a:clrScheme>
    <a:fontScheme name="Trek">
      <a:majorFont>
        <a:latin typeface="Franklin Gothic Medium"/>
        <a:ea typeface=""/>
        <a:cs typeface=""/>
        <a:font script="Jpan" typeface="HG創英角ｺﾞｼｯｸUB"/>
        <a:font script="Hang" typeface="돋움"/>
        <a:font script="Hans" typeface="隶书"/>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Franklin Gothic Book"/>
        <a:ea typeface=""/>
        <a:cs typeface=""/>
        <a:font script="Jpan" typeface="HGｺﾞｼｯｸE"/>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Trek">
      <a:fillStyleLst>
        <a:solidFill>
          <a:schemeClr val="phClr"/>
        </a:solidFill>
        <a:gradFill rotWithShape="1">
          <a:gsLst>
            <a:gs pos="0">
              <a:schemeClr val="phClr">
                <a:tint val="30000"/>
                <a:satMod val="250000"/>
              </a:schemeClr>
            </a:gs>
            <a:gs pos="72000">
              <a:schemeClr val="phClr">
                <a:tint val="75000"/>
                <a:satMod val="210000"/>
              </a:schemeClr>
            </a:gs>
            <a:gs pos="100000">
              <a:schemeClr val="phClr">
                <a:tint val="85000"/>
                <a:satMod val="210000"/>
              </a:schemeClr>
            </a:gs>
          </a:gsLst>
          <a:lin ang="5400000" scaled="1"/>
        </a:gradFill>
        <a:gradFill rotWithShape="1">
          <a:gsLst>
            <a:gs pos="0">
              <a:schemeClr val="phClr">
                <a:tint val="75000"/>
                <a:shade val="85000"/>
                <a:satMod val="230000"/>
              </a:schemeClr>
            </a:gs>
            <a:gs pos="25000">
              <a:schemeClr val="phClr">
                <a:tint val="90000"/>
                <a:shade val="70000"/>
                <a:satMod val="220000"/>
              </a:schemeClr>
            </a:gs>
            <a:gs pos="50000">
              <a:schemeClr val="phClr">
                <a:tint val="90000"/>
                <a:shade val="58000"/>
                <a:satMod val="225000"/>
              </a:schemeClr>
            </a:gs>
            <a:gs pos="65000">
              <a:schemeClr val="phClr">
                <a:tint val="90000"/>
                <a:shade val="58000"/>
                <a:satMod val="225000"/>
              </a:schemeClr>
            </a:gs>
            <a:gs pos="80000">
              <a:schemeClr val="phClr">
                <a:tint val="90000"/>
                <a:shade val="69000"/>
                <a:satMod val="220000"/>
              </a:schemeClr>
            </a:gs>
            <a:gs pos="100000">
              <a:schemeClr val="phClr">
                <a:tint val="77000"/>
                <a:shade val="80000"/>
                <a:satMod val="230000"/>
              </a:schemeClr>
            </a:gs>
          </a:gsLst>
          <a:lin ang="5400000" scaled="1"/>
        </a:gradFill>
      </a:fillStyleLst>
      <a:lnStyleLst>
        <a:ln w="10000" cap="flat" cmpd="sng" algn="ctr">
          <a:solidFill>
            <a:schemeClr val="ph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76200" dist="50800" dir="5400000" rotWithShape="0">
              <a:srgbClr val="4E3B30">
                <a:alpha val="60000"/>
              </a:srgbClr>
            </a:outerShdw>
          </a:effectLst>
        </a:effectStyle>
        <a:effectStyle>
          <a:effectLst>
            <a:outerShdw blurRad="76200" dist="50800" dir="5400000" rotWithShape="0">
              <a:srgbClr val="4E3B30">
                <a:alpha val="60000"/>
              </a:srgbClr>
            </a:outerShdw>
          </a:effectLst>
          <a:scene3d>
            <a:camera prst="orthographicFront">
              <a:rot lat="0" lon="0" rev="0"/>
            </a:camera>
            <a:lightRig rig="threePt" dir="tl">
              <a:rot lat="0" lon="0" rev="0"/>
            </a:lightRig>
          </a:scene3d>
          <a:sp3d prstMaterial="metal">
            <a:bevelT w="10000" h="10000"/>
          </a:sp3d>
        </a:effectStyle>
        <a:effectStyle>
          <a:effectLst>
            <a:outerShdw blurRad="76200" dist="50800" dir="5400000" rotWithShape="0">
              <a:srgbClr val="4E3B30">
                <a:alpha val="60000"/>
              </a:srgbClr>
            </a:outerShdw>
          </a:effectLst>
          <a:scene3d>
            <a:camera prst="obliqueTopLeft" fov="600000">
              <a:rot lat="0" lon="0" rev="0"/>
            </a:camera>
            <a:lightRig rig="balanced" dir="t">
              <a:rot lat="0" lon="0" rev="19200000"/>
            </a:lightRig>
          </a:scene3d>
          <a:sp3d contourW="12700" prstMaterial="matte">
            <a:bevelT w="60000" h="50800"/>
            <a:contourClr>
              <a:schemeClr val="phClr">
                <a:shade val="60000"/>
                <a:satMod val="110000"/>
              </a:schemeClr>
            </a:contourClr>
          </a:sp3d>
        </a:effectStyle>
      </a:effectStyleLst>
      <a:bgFillStyleLst>
        <a:solidFill>
          <a:schemeClr val="phClr"/>
        </a:solidFill>
        <a:blipFill>
          <a:blip xmlns:r="http://schemas.openxmlformats.org/officeDocument/2006/relationships" r:embed="rId1">
            <a:duotone>
              <a:schemeClr val="phClr">
                <a:shade val="90000"/>
                <a:satMod val="150000"/>
              </a:schemeClr>
              <a:schemeClr val="phClr">
                <a:tint val="88000"/>
                <a:satMod val="105000"/>
              </a:schemeClr>
            </a:duotone>
          </a:blip>
          <a:tile tx="0" ty="0" sx="95000" sy="95000" flip="none" algn="t"/>
        </a:blipFill>
        <a:blipFill>
          <a:blip xmlns:r="http://schemas.openxmlformats.org/officeDocument/2006/relationships" r:embed="rId2">
            <a:duotone>
              <a:schemeClr val="phClr">
                <a:shade val="30000"/>
                <a:satMod val="455000"/>
              </a:schemeClr>
              <a:schemeClr val="phClr">
                <a:tint val="95000"/>
                <a:satMod val="120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Trek</Template>
  <TotalTime>144</TotalTime>
  <Words>294</Words>
  <Application>Microsoft Office PowerPoint</Application>
  <PresentationFormat>On-screen Show (4:3)</PresentationFormat>
  <Paragraphs>30</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Trek</vt:lpstr>
      <vt:lpstr>Unit 5: Modernism (1901-1949)</vt:lpstr>
      <vt:lpstr>Centers of Modernism</vt:lpstr>
      <vt:lpstr>Attitudes of Modernism</vt:lpstr>
      <vt:lpstr>Topics of Modernism</vt:lpstr>
      <vt:lpstr>Themes of Modernism</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Unit 5: Modernism</dc:title>
  <dc:creator>TPS</dc:creator>
  <cp:lastModifiedBy>TPS</cp:lastModifiedBy>
  <cp:revision>12</cp:revision>
  <dcterms:created xsi:type="dcterms:W3CDTF">2009-04-14T12:28:22Z</dcterms:created>
  <dcterms:modified xsi:type="dcterms:W3CDTF">2009-04-14T14:52:52Z</dcterms:modified>
</cp:coreProperties>
</file>

<file path=docProps/thumbnail.jpeg>
</file>